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9507200" cy="109728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49" d="100"/>
          <a:sy n="49" d="100"/>
        </p:scale>
        <p:origin x="-806" y="-154"/>
      </p:cViewPr>
      <p:guideLst>
        <p:guide orient="horz" pos="3456"/>
        <p:guide pos="61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90420315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creator>Unknown Creator</dc:creator>
  <cp:lastModifiedBy>Puttu Guruprasad</cp:lastModifiedBy>
  <cp:revision>1</cp:revision>
  <dcterms:created xsi:type="dcterms:W3CDTF">2023-12-01T04:14:00Z</dcterms:created>
  <dcterms:modified xsi:type="dcterms:W3CDTF">2023-12-01T04:17:02Z</dcterms:modified>
</cp:coreProperties>
</file>